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3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Excel Hacks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Macros Without Code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Recording Macros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allows users to record macros that automate repetitive tasks like formatting data. This feature saves time and reduces manual effort.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Macro Suggestions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macro suggestions learn from repeated actions, making future tasks even faster. Users can apply these macros to new files for instant formatting.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Automate Workflows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4955" y="157480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955" y="157480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23080" y="179578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99610" y="205803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4955" y="366776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4955" y="366776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23080" y="388874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4323080" y="388874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99610" y="415099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112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Automate Overview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8112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Automate allows users to create workflows that connect Excel to other applications like Teams, SharePoint, and SQL, automating tasks like sending reports.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172466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Workflows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207645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create workflows that trigger actions based on specific conditions, such as sending an email when a cell value changes.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7405" y="381762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Benefits of Automation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7405" y="416941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with Power Automate reduces manual tasks, ensuring that reports distribute themselves and allowing users to focus on data interpretation.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Data Fast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Error Sweep in Seconds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 Detection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Excel’s AI features can detect errors like outliers, mismatched data types, and missing values, providing suggestions for corrections.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Error Checking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 to Data &gt; Error Checking to find and fix data issues. AI-driven suggestions help maintain data integrity and prevent calculation errors.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Savings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Accepting AI suggestions slashes audit time, ensuring that datasets are clean and ready for analysis without manual checks.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Rules That Think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Validation Rules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Excel’s Data Validation feature uses AI to create smart dropdowns, range checks, and duplicate alerts, ensuring data entry accuracy.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Data Hygiene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rules prevent garbage data entry, maintaining dataset hygiene and ensuring reliable results from downstream AI features.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Blueprint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Activity Roadmap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21360000">
            <a:off x="86042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21360000">
            <a:off x="86042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5885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885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21360000">
            <a:off x="644334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 rot="21360000">
            <a:off x="644334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4177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4177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21360000">
            <a:off x="86042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 rot="21360000">
            <a:off x="86042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5885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885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21360000">
            <a:off x="644334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 rot="21360000">
            <a:off x="644334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4177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4177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793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Activity Checklist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8880" y="201866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Ideas on a sales file, run Forecast Sheet for next-quarter revenue, record a macro to format, create a Power Automate email trigger, and validate entries.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793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Step-by-Step Guide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8880" y="453834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activity links back to earlier demos, providing a clear roadmap for learners to apply AI features immediately.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085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Application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81800" y="201866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leave with repeatable workflows they can apply to their own datasets, enhancing productivity and data management.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0085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81800" y="453834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learners to continuously integrate new AI functions as they roll out, staying updated with Microsoft’s free AI-optimized templates.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89725" y="1536700"/>
            <a:ext cx="3867150" cy="3867150"/>
          </a:xfrm>
          <a:prstGeom prst="ellipse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6689725" y="1536700"/>
            <a:ext cx="3867150" cy="3867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3-d2r90upe3tpg8rchuqag.png"/>
          <p:cNvPicPr>
            <a:picLocks noChangeAspect="1"/>
          </p:cNvPicPr>
          <p:nvPr/>
        </p:nvPicPr>
        <p:blipFill>
          <a:blip r:embed="rId3"/>
          <a:srcRect l="16" r="32"/>
          <a:stretch/>
        </p:blipFill>
        <p:spPr>
          <a:xfrm>
            <a:off x="6600825" y="1448435"/>
            <a:ext cx="3923665" cy="3923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Gallery &amp; Next Steps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7580" y="2174875"/>
            <a:ext cx="56438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9B2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AI-Optimized Templates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7580" y="2892108"/>
            <a:ext cx="50800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offers free AI-optimized templates for budgeting, forecasting, and KPI dashboards. Subscribe to the Excel Insider channel for updates.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Recap: AI Wins vs Human Wins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AI excels at repetitive cleaning, forecasting, formatting, and alerting, saving time and reducing manual effort.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Strengths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59880" y="1621155"/>
            <a:ext cx="3756660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remain in charge of framing business questions, validating model logic, and storytelling with results. AI augments, not replaces, human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504315" y="542290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72895" y="231267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Meets Excel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2895" y="293433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Forecasts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2895" y="355600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Boost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72895" y="417766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Data Fast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572895" y="479933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Blueprint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6095" y="536575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72895" y="542734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120745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30-Day Upgrade Plan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6-d2r90vhe3tpg8rchuqh0.png"/>
          <p:cNvPicPr>
            <a:picLocks noChangeAspect="1"/>
          </p:cNvPicPr>
          <p:nvPr/>
        </p:nvPicPr>
        <p:blipFill>
          <a:blip r:embed="rId3"/>
          <a:srcRect l="43" r="43"/>
          <a:stretch/>
        </p:blipFill>
        <p:spPr>
          <a:xfrm>
            <a:off x="8406130" y="1111885"/>
            <a:ext cx="3684905" cy="5154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1695" y="1430020"/>
            <a:ext cx="66560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Monthly Challenge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61695" y="1777365"/>
            <a:ext cx="74587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Pick one monthly pain-point, apply the showcased AI feature, measure time saved and accuracy gained, then teach a colleague.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1695" y="317119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1695" y="3514725"/>
            <a:ext cx="74587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Iterating this process monthly compounds productivity gains and turns early adopters into internal champions.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1695" y="480568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AI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1695" y="5149215"/>
            <a:ext cx="745871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AI across the organization ensures continuous improvement and integration of new features as they roll out.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Meets Excel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61835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61835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884045"/>
            <a:ext cx="2682240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23531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23531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710" y="1884045"/>
            <a:ext cx="2682240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Belongs in Excel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112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 of AI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112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refers to software that mimics human reasoning, learning, and problem-solving. In Excel, it automates repetitive tasks like data cleaning and enhances data analysis.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99808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Productivity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808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Excel helps users move from data wrangling to insight delivery without needing coding skills. It streamlines workflows and improves decision-making.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61504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AI Features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1504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versions of Excel come with built-in AI features like Ideas, which analyze data and suggest trends, patterns, and visualizations.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AI You Already Own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87805" y="1603375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87805" y="3849370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87805" y="3849370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1984375"/>
            <a:ext cx="7369810" cy="29845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4199255"/>
            <a:ext cx="7369810" cy="298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7995" y="1732280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Ideas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718945" y="2205355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Excel’s Ideas feature automatically analyzes your data and suggests visualizations, pivot tables, and charts based on the context of your dataset.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37995" y="3978275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Data Types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18945" y="4451350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can recognize specific data types like geography or stocks and link them to live online data sources, providing dynamic and up-to-date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Forecasts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Forecast Sheets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6954" y="1479550"/>
            <a:ext cx="2778473" cy="44437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26954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71780" y="1479550"/>
            <a:ext cx="2778473" cy="444373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271780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55724" y="1407795"/>
            <a:ext cx="2778473" cy="444373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155724" y="1407795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137302" y="1479550"/>
            <a:ext cx="2778473" cy="44437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137302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0245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Sheet Overview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09214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Excel’s Forecast Sheet uses machine learning to analyze historical data and predict future values, creating a new worksheet with forecasted results.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475419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to Use Forecast Sheet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64388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a data range, go to Data &gt; Forecast Sheet, and Excel will generate a forecast with confidence intervals, suitable for sales, expenses, or inventory.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04189" y="1479550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Benefits of Forecast Sheet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93159" y="2136140"/>
            <a:ext cx="2501573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Sheet simplifies predictive analysis, making it accessible to users without statistical expertise. It provides quick insights into future trends and patterns.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85767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74736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Forecast Sheet to predict future sales or expenses based on historical data. This feature helps in making data-driven decisions with ease.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BI &amp; Azure ML Hooks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with Power BI and Azure ML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integrates with Power BI and Azure Machine Learning, allowing users to import pre-trained models for advanced forecasting and data analysis.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 Boost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Office PowerPoint</Application>
  <PresentationFormat>Widescreen</PresentationFormat>
  <Paragraphs>128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Excel Hacks</dc:title>
  <dc:subject>AI-Powered Excel Hacks</dc:subject>
  <dc:creator>Kimi</dc:creator>
  <cp:lastModifiedBy>Sean</cp:lastModifiedBy>
  <cp:revision>2</cp:revision>
  <dcterms:created xsi:type="dcterms:W3CDTF">2025-12-03T01:17:29Z</dcterms:created>
  <dcterms:modified xsi:type="dcterms:W3CDTF">2025-12-03T01:17:55Z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Excel Hacks","ContentProducer":"001191110108MACG2KBH8F10000","ProduceID":"d4nouhm4t3ogitvk8jn0","ReservedCode1":"","ContentPropagator":"001191110108MACG2KBH8F20000","PropagateID":"d4nouhm4t3ogitvk8jn0","ReservedCode2":""}</vt:lpwstr>
  </property>
</Properties>
</file>